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8288000" cy="10287000"/>
  <p:notesSz cx="6858000" cy="9144000"/>
  <p:embeddedFontLst>
    <p:embeddedFont>
      <p:font typeface="Bitter Bold" panose="020B0604020202020204" charset="0"/>
      <p:regular r:id="rId9"/>
    </p:embeddedFont>
    <p:embeddedFont>
      <p:font typeface="Bitter Semi-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234" y="306"/>
      </p:cViewPr>
      <p:guideLst>
        <p:guide orient="horz" pos="2160"/>
        <p:guide pos="1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E0226-FC29-44B3-A997-5144436C152B}" type="datetimeFigureOut">
              <a:rPr lang="da-DK" smtClean="0"/>
              <a:t>19-05-2026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3B67D-D466-4071-8525-C8875D83FCF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631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3B67D-D466-4071-8525-C8875D83FCF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370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981" y="2130425"/>
            <a:ext cx="4533113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961" y="3886200"/>
            <a:ext cx="373315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276" y="4406901"/>
            <a:ext cx="45331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276" y="2906714"/>
            <a:ext cx="45331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654" y="1600201"/>
            <a:ext cx="235544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0979" y="1600201"/>
            <a:ext cx="235544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654" y="1535113"/>
            <a:ext cx="235636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6654" y="2174875"/>
            <a:ext cx="235636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09128" y="1535113"/>
            <a:ext cx="235729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09128" y="2174875"/>
            <a:ext cx="235729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654" y="273050"/>
            <a:ext cx="175454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5084" y="273051"/>
            <a:ext cx="29813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6654" y="1435101"/>
            <a:ext cx="175454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320" y="4800600"/>
            <a:ext cx="3199844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45320" y="612775"/>
            <a:ext cx="3199844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5320" y="5367338"/>
            <a:ext cx="3199844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6479" y="274639"/>
            <a:ext cx="1199942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654" y="274639"/>
            <a:ext cx="351094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6654" y="274638"/>
            <a:ext cx="479976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654" y="1600201"/>
            <a:ext cx="479976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6654" y="6356351"/>
            <a:ext cx="1244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134" y="6356351"/>
            <a:ext cx="16888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22036" y="6356351"/>
            <a:ext cx="1244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331853" y="4572997"/>
            <a:ext cx="1921820" cy="192182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>
                <a:alpha val="63922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E52D755-8830-BAA9-A381-38C471D8F1F1}"/>
              </a:ext>
            </a:extLst>
          </p:cNvPr>
          <p:cNvGrpSpPr/>
          <p:nvPr/>
        </p:nvGrpSpPr>
        <p:grpSpPr>
          <a:xfrm>
            <a:off x="-1644974" y="-524386"/>
            <a:ext cx="20027370" cy="14361497"/>
            <a:chOff x="-1644974" y="-524386"/>
            <a:chExt cx="20027370" cy="14361497"/>
          </a:xfrm>
        </p:grpSpPr>
        <p:grpSp>
          <p:nvGrpSpPr>
            <p:cNvPr id="5" name="Group 5"/>
            <p:cNvGrpSpPr/>
            <p:nvPr/>
          </p:nvGrpSpPr>
          <p:grpSpPr>
            <a:xfrm>
              <a:off x="13723311" y="4795580"/>
              <a:ext cx="4659085" cy="4659085"/>
              <a:chOff x="0" y="0"/>
              <a:chExt cx="812800" cy="812800"/>
            </a:xfrm>
          </p:grpSpPr>
          <p:sp>
            <p:nvSpPr>
              <p:cNvPr id="6" name="Freeform 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574675" y="0"/>
                    </a:moveTo>
                    <a:lnTo>
                      <a:pt x="812800" y="238125"/>
                    </a:lnTo>
                    <a:lnTo>
                      <a:pt x="812800" y="574675"/>
                    </a:lnTo>
                    <a:lnTo>
                      <a:pt x="574675" y="812800"/>
                    </a:lnTo>
                    <a:lnTo>
                      <a:pt x="238125" y="812800"/>
                    </a:lnTo>
                    <a:lnTo>
                      <a:pt x="0" y="574675"/>
                    </a:lnTo>
                    <a:lnTo>
                      <a:pt x="0" y="238125"/>
                    </a:lnTo>
                    <a:lnTo>
                      <a:pt x="238125" y="0"/>
                    </a:lnTo>
                    <a:lnTo>
                      <a:pt x="574675" y="0"/>
                    </a:lnTo>
                    <a:close/>
                  </a:path>
                </a:pathLst>
              </a:custGeom>
              <a:solidFill>
                <a:srgbClr val="D2EDE3"/>
              </a:solidFill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3500" y="44450"/>
                <a:ext cx="685800" cy="704850"/>
              </a:xfrm>
              <a:prstGeom prst="rect">
                <a:avLst/>
              </a:prstGeom>
            </p:spPr>
            <p:txBody>
              <a:bodyPr lIns="56206" tIns="56206" rIns="56206" bIns="56206" rtlCol="0" anchor="ctr"/>
              <a:lstStyle/>
              <a:p>
                <a:pPr algn="ctr">
                  <a:lnSpc>
                    <a:spcPts val="125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7000952" y="3860701"/>
              <a:ext cx="9976410" cy="9976410"/>
              <a:chOff x="0" y="0"/>
              <a:chExt cx="812800" cy="812800"/>
            </a:xfrm>
          </p:grpSpPr>
          <p:sp>
            <p:nvSpPr>
              <p:cNvPr id="9" name="Freeform 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574675" y="0"/>
                    </a:moveTo>
                    <a:lnTo>
                      <a:pt x="812800" y="238125"/>
                    </a:lnTo>
                    <a:lnTo>
                      <a:pt x="812800" y="574675"/>
                    </a:lnTo>
                    <a:lnTo>
                      <a:pt x="574675" y="812800"/>
                    </a:lnTo>
                    <a:lnTo>
                      <a:pt x="238125" y="812800"/>
                    </a:lnTo>
                    <a:lnTo>
                      <a:pt x="0" y="574675"/>
                    </a:lnTo>
                    <a:lnTo>
                      <a:pt x="0" y="238125"/>
                    </a:lnTo>
                    <a:lnTo>
                      <a:pt x="238125" y="0"/>
                    </a:lnTo>
                    <a:lnTo>
                      <a:pt x="574675" y="0"/>
                    </a:lnTo>
                    <a:close/>
                  </a:path>
                </a:pathLst>
              </a:custGeom>
              <a:solidFill>
                <a:srgbClr val="DCF1E3">
                  <a:alpha val="67843"/>
                </a:srgbClr>
              </a:solidFill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63500" y="44450"/>
                <a:ext cx="685800" cy="704850"/>
              </a:xfrm>
              <a:prstGeom prst="rect">
                <a:avLst/>
              </a:prstGeom>
            </p:spPr>
            <p:txBody>
              <a:bodyPr lIns="56206" tIns="56206" rIns="56206" bIns="56206" rtlCol="0" anchor="ctr"/>
              <a:lstStyle/>
              <a:p>
                <a:pPr algn="ctr">
                  <a:lnSpc>
                    <a:spcPts val="125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5293769" y="-524386"/>
              <a:ext cx="6058293" cy="6058293"/>
              <a:chOff x="0" y="0"/>
              <a:chExt cx="812800" cy="812800"/>
            </a:xfrm>
          </p:grpSpPr>
          <p:sp>
            <p:nvSpPr>
              <p:cNvPr id="12" name="Freeform 12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574675" y="0"/>
                    </a:moveTo>
                    <a:lnTo>
                      <a:pt x="812800" y="238125"/>
                    </a:lnTo>
                    <a:lnTo>
                      <a:pt x="812800" y="574675"/>
                    </a:lnTo>
                    <a:lnTo>
                      <a:pt x="574675" y="812800"/>
                    </a:lnTo>
                    <a:lnTo>
                      <a:pt x="238125" y="812800"/>
                    </a:lnTo>
                    <a:lnTo>
                      <a:pt x="0" y="574675"/>
                    </a:lnTo>
                    <a:lnTo>
                      <a:pt x="0" y="238125"/>
                    </a:lnTo>
                    <a:lnTo>
                      <a:pt x="238125" y="0"/>
                    </a:lnTo>
                    <a:lnTo>
                      <a:pt x="574675" y="0"/>
                    </a:lnTo>
                    <a:close/>
                  </a:path>
                </a:pathLst>
              </a:custGeom>
              <a:solidFill>
                <a:srgbClr val="ECF3F5"/>
              </a:solidFill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63500" y="44450"/>
                <a:ext cx="685800" cy="704850"/>
              </a:xfrm>
              <a:prstGeom prst="rect">
                <a:avLst/>
              </a:prstGeom>
            </p:spPr>
            <p:txBody>
              <a:bodyPr lIns="56206" tIns="56206" rIns="56206" bIns="56206" rtlCol="0" anchor="ctr"/>
              <a:lstStyle/>
              <a:p>
                <a:pPr algn="ctr">
                  <a:lnSpc>
                    <a:spcPts val="125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-1644974" y="4572998"/>
              <a:ext cx="6058293" cy="6058293"/>
              <a:chOff x="0" y="0"/>
              <a:chExt cx="812800" cy="812800"/>
            </a:xfrm>
          </p:grpSpPr>
          <p:sp>
            <p:nvSpPr>
              <p:cNvPr id="15" name="Freeform 1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574675" y="0"/>
                    </a:moveTo>
                    <a:lnTo>
                      <a:pt x="812800" y="238125"/>
                    </a:lnTo>
                    <a:lnTo>
                      <a:pt x="812800" y="574675"/>
                    </a:lnTo>
                    <a:lnTo>
                      <a:pt x="574675" y="812800"/>
                    </a:lnTo>
                    <a:lnTo>
                      <a:pt x="238125" y="812800"/>
                    </a:lnTo>
                    <a:lnTo>
                      <a:pt x="0" y="574675"/>
                    </a:lnTo>
                    <a:lnTo>
                      <a:pt x="0" y="238125"/>
                    </a:lnTo>
                    <a:lnTo>
                      <a:pt x="238125" y="0"/>
                    </a:lnTo>
                    <a:lnTo>
                      <a:pt x="574675" y="0"/>
                    </a:lnTo>
                    <a:close/>
                  </a:path>
                </a:pathLst>
              </a:custGeom>
              <a:solidFill>
                <a:srgbClr val="FFFFFF">
                  <a:alpha val="60784"/>
                </a:srgbClr>
              </a:solidFill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3500" y="44450"/>
                <a:ext cx="685800" cy="704850"/>
              </a:xfrm>
              <a:prstGeom prst="rect">
                <a:avLst/>
              </a:prstGeom>
            </p:spPr>
            <p:txBody>
              <a:bodyPr lIns="56206" tIns="56206" rIns="56206" bIns="56206" rtlCol="0" anchor="ctr"/>
              <a:lstStyle/>
              <a:p>
                <a:pPr algn="ctr">
                  <a:lnSpc>
                    <a:spcPts val="125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503458" y="5143501"/>
              <a:ext cx="4144170" cy="4380463"/>
              <a:chOff x="0" y="0"/>
              <a:chExt cx="768956" cy="812800"/>
            </a:xfrm>
          </p:grpSpPr>
          <p:sp>
            <p:nvSpPr>
              <p:cNvPr id="18" name="Freeform 18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76895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68956" h="812800">
                    <a:moveTo>
                      <a:pt x="530831" y="0"/>
                    </a:moveTo>
                    <a:lnTo>
                      <a:pt x="768956" y="238125"/>
                    </a:lnTo>
                    <a:lnTo>
                      <a:pt x="768956" y="574675"/>
                    </a:lnTo>
                    <a:lnTo>
                      <a:pt x="530831" y="812800"/>
                    </a:lnTo>
                    <a:lnTo>
                      <a:pt x="238125" y="812800"/>
                    </a:lnTo>
                    <a:lnTo>
                      <a:pt x="0" y="574675"/>
                    </a:lnTo>
                    <a:lnTo>
                      <a:pt x="0" y="238125"/>
                    </a:lnTo>
                    <a:lnTo>
                      <a:pt x="238125" y="0"/>
                    </a:lnTo>
                    <a:lnTo>
                      <a:pt x="530831" y="0"/>
                    </a:lnTo>
                    <a:close/>
                  </a:path>
                </a:pathLst>
              </a:custGeom>
              <a:solidFill>
                <a:srgbClr val="FFFFFF">
                  <a:alpha val="81961"/>
                </a:srgbClr>
              </a:solidFill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3500" y="44450"/>
                <a:ext cx="641956" cy="704850"/>
              </a:xfrm>
              <a:prstGeom prst="rect">
                <a:avLst/>
              </a:prstGeom>
            </p:spPr>
            <p:txBody>
              <a:bodyPr lIns="56206" tIns="56206" rIns="56206" bIns="56206" rtlCol="0" anchor="ctr"/>
              <a:lstStyle/>
              <a:p>
                <a:pPr algn="ctr">
                  <a:lnSpc>
                    <a:spcPts val="1256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92336" y="8759645"/>
            <a:ext cx="4876256" cy="1247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49"/>
              </a:lnSpc>
            </a:pPr>
            <a:r>
              <a:rPr lang="en-US" sz="7249" b="1" dirty="0">
                <a:solidFill>
                  <a:srgbClr val="069755"/>
                </a:solidFill>
                <a:latin typeface="Bitter Semi-Bold"/>
                <a:ea typeface="Bitter Semi-Bold"/>
                <a:cs typeface="Bitter Semi-Bold"/>
                <a:sym typeface="Bitter Semi-Bold"/>
              </a:rPr>
              <a:t>DFSG 2026</a:t>
            </a:r>
          </a:p>
        </p:txBody>
      </p:sp>
      <p:sp>
        <p:nvSpPr>
          <p:cNvPr id="21" name="TextBox 2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62816" y="9077725"/>
            <a:ext cx="4886133" cy="8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65"/>
              </a:lnSpc>
            </a:pPr>
            <a:r>
              <a:rPr lang="en-US" sz="2475" b="1" spc="188" dirty="0">
                <a:solidFill>
                  <a:srgbClr val="293934"/>
                </a:solidFill>
                <a:latin typeface="Bitter Bold"/>
                <a:ea typeface="Bitter Bold"/>
                <a:cs typeface="Bitter Bold"/>
                <a:sym typeface="Bitter Bold"/>
              </a:rPr>
              <a:t>FLORENCE, ITALY</a:t>
            </a:r>
          </a:p>
          <a:p>
            <a:pPr>
              <a:lnSpc>
                <a:spcPts val="3465"/>
              </a:lnSpc>
            </a:pPr>
            <a:r>
              <a:rPr lang="en-US" sz="2475" b="1" spc="188" dirty="0">
                <a:solidFill>
                  <a:srgbClr val="293934"/>
                </a:solidFill>
                <a:latin typeface="Bitter Bold"/>
                <a:ea typeface="Bitter Bold"/>
                <a:cs typeface="Bitter Bold"/>
                <a:sym typeface="Bitter Bold"/>
              </a:rPr>
              <a:t>24-26 SEPTEMBER, 2026</a:t>
            </a:r>
          </a:p>
        </p:txBody>
      </p:sp>
      <p:sp>
        <p:nvSpPr>
          <p:cNvPr id="22" name="AutoShape 2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569822" y="9058479"/>
            <a:ext cx="0" cy="948331"/>
          </a:xfrm>
          <a:prstGeom prst="line">
            <a:avLst/>
          </a:prstGeom>
          <a:ln w="38100" cap="flat">
            <a:solidFill>
              <a:srgbClr val="2939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7225641" y="3466069"/>
            <a:ext cx="1921820" cy="1921820"/>
            <a:chOff x="0" y="0"/>
            <a:chExt cx="812800" cy="812800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>
                <a:alpha val="63922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>
            <a:grpSpLocks noGrp="1" noUngrp="1" noRot="1" noMove="1" noResize="1"/>
          </p:cNvGrpSpPr>
          <p:nvPr/>
        </p:nvGrpSpPr>
        <p:grpSpPr>
          <a:xfrm>
            <a:off x="15648399" y="1888827"/>
            <a:ext cx="2538153" cy="2538153"/>
            <a:chOff x="0" y="0"/>
            <a:chExt cx="812800" cy="812800"/>
          </a:xfrm>
        </p:grpSpPr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D2EDE3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7" name="TextBox 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Grp="1" noUngrp="1" noRot="1" noMove="1" noResize="1"/>
          </p:cNvGrpSpPr>
          <p:nvPr/>
        </p:nvGrpSpPr>
        <p:grpSpPr>
          <a:xfrm>
            <a:off x="13868231" y="-1812841"/>
            <a:ext cx="4424533" cy="4424533"/>
            <a:chOff x="0" y="0"/>
            <a:chExt cx="812800" cy="812800"/>
          </a:xfrm>
        </p:grpSpPr>
        <p:sp>
          <p:nvSpPr>
            <p:cNvPr id="9" name="Freeform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0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>
            <a:grpSpLocks noGrp="1" noUngrp="1" noRot="1" noMove="1" noResize="1"/>
          </p:cNvGrpSpPr>
          <p:nvPr/>
        </p:nvGrpSpPr>
        <p:grpSpPr>
          <a:xfrm>
            <a:off x="16602980" y="-192626"/>
            <a:ext cx="4438078" cy="4438078"/>
            <a:chOff x="0" y="0"/>
            <a:chExt cx="812800" cy="812800"/>
          </a:xfrm>
        </p:grpSpPr>
        <p:sp>
          <p:nvSpPr>
            <p:cNvPr id="12" name="Freeform 1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DCF1E3">
                <a:alpha val="67843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TextBox 13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644974" y="4572998"/>
            <a:ext cx="6058293" cy="605829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>
                <a:alpha val="60784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503458" y="5143501"/>
            <a:ext cx="4144170" cy="4380463"/>
            <a:chOff x="0" y="0"/>
            <a:chExt cx="768956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68956" cy="812800"/>
            </a:xfrm>
            <a:custGeom>
              <a:avLst/>
              <a:gdLst/>
              <a:ahLst/>
              <a:cxnLst/>
              <a:rect l="l" t="t" r="r" b="b"/>
              <a:pathLst>
                <a:path w="768956" h="812800">
                  <a:moveTo>
                    <a:pt x="530831" y="0"/>
                  </a:moveTo>
                  <a:lnTo>
                    <a:pt x="768956" y="238125"/>
                  </a:lnTo>
                  <a:lnTo>
                    <a:pt x="768956" y="574675"/>
                  </a:lnTo>
                  <a:lnTo>
                    <a:pt x="530831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30831" y="0"/>
                  </a:lnTo>
                  <a:close/>
                </a:path>
              </a:pathLst>
            </a:custGeom>
            <a:solidFill>
              <a:srgbClr val="FFFFFF">
                <a:alpha val="81961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500" y="44450"/>
              <a:ext cx="641956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527905" y="9329605"/>
            <a:ext cx="2904323" cy="74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5"/>
              </a:lnSpc>
            </a:pPr>
            <a:r>
              <a:rPr lang="en-US" sz="4318" b="1" dirty="0">
                <a:solidFill>
                  <a:srgbClr val="069755"/>
                </a:solidFill>
                <a:latin typeface="Bitter Semi-Bold"/>
                <a:ea typeface="Bitter Semi-Bold"/>
                <a:cs typeface="Bitter Semi-Bold"/>
                <a:sym typeface="Bitter Semi-Bold"/>
              </a:rPr>
              <a:t>DFSG 2026</a:t>
            </a:r>
          </a:p>
        </p:txBody>
      </p:sp>
      <p:sp>
        <p:nvSpPr>
          <p:cNvPr id="21" name="TextBox 2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905270" y="9463504"/>
            <a:ext cx="2910206" cy="523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4"/>
              </a:lnSpc>
            </a:pPr>
            <a:r>
              <a:rPr lang="en-US" sz="1474" b="1" spc="112" dirty="0">
                <a:solidFill>
                  <a:srgbClr val="293934"/>
                </a:solidFill>
                <a:latin typeface="Bitter Bold"/>
                <a:ea typeface="Bitter Bold"/>
                <a:cs typeface="Bitter Bold"/>
                <a:sym typeface="Bitter Bold"/>
              </a:rPr>
              <a:t>FLORENCE, ITALY</a:t>
            </a:r>
          </a:p>
          <a:p>
            <a:pPr>
              <a:lnSpc>
                <a:spcPts val="2064"/>
              </a:lnSpc>
            </a:pPr>
            <a:r>
              <a:rPr lang="en-US" sz="1474" b="1" spc="112" dirty="0">
                <a:solidFill>
                  <a:srgbClr val="293934"/>
                </a:solidFill>
                <a:latin typeface="Bitter Bold"/>
                <a:ea typeface="Bitter Bold"/>
                <a:cs typeface="Bitter Bold"/>
                <a:sym typeface="Bitter Bold"/>
              </a:rPr>
              <a:t>24-26 SEPTEMBER, 2026</a:t>
            </a:r>
          </a:p>
        </p:txBody>
      </p:sp>
      <p:sp>
        <p:nvSpPr>
          <p:cNvPr id="22" name="AutoShape 2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611641" y="9461775"/>
            <a:ext cx="0" cy="564831"/>
          </a:xfrm>
          <a:prstGeom prst="line">
            <a:avLst/>
          </a:prstGeom>
          <a:ln w="19050" cap="flat">
            <a:solidFill>
              <a:srgbClr val="2939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7225641" y="3466069"/>
            <a:ext cx="1921820" cy="1921820"/>
            <a:chOff x="0" y="0"/>
            <a:chExt cx="812800" cy="812800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>
                <a:alpha val="63922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>
            <a:grpSpLocks noGrp="1" noUngrp="1" noRot="1" noMove="1" noResize="1"/>
          </p:cNvGrpSpPr>
          <p:nvPr/>
        </p:nvGrpSpPr>
        <p:grpSpPr>
          <a:xfrm>
            <a:off x="15648399" y="1888827"/>
            <a:ext cx="2538153" cy="2538153"/>
            <a:chOff x="0" y="0"/>
            <a:chExt cx="812800" cy="812800"/>
          </a:xfrm>
        </p:grpSpPr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D2EDE3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7" name="TextBox 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Grp="1" noUngrp="1" noRot="1" noMove="1" noResize="1"/>
          </p:cNvGrpSpPr>
          <p:nvPr/>
        </p:nvGrpSpPr>
        <p:grpSpPr>
          <a:xfrm>
            <a:off x="13868231" y="-1812841"/>
            <a:ext cx="4424533" cy="4424533"/>
            <a:chOff x="0" y="0"/>
            <a:chExt cx="812800" cy="812800"/>
          </a:xfrm>
        </p:grpSpPr>
        <p:sp>
          <p:nvSpPr>
            <p:cNvPr id="9" name="Freeform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0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>
            <a:grpSpLocks noGrp="1" noUngrp="1" noRot="1" noMove="1" noResize="1"/>
          </p:cNvGrpSpPr>
          <p:nvPr/>
        </p:nvGrpSpPr>
        <p:grpSpPr>
          <a:xfrm>
            <a:off x="16602980" y="-192626"/>
            <a:ext cx="4438078" cy="4438078"/>
            <a:chOff x="0" y="0"/>
            <a:chExt cx="812800" cy="812800"/>
          </a:xfrm>
        </p:grpSpPr>
        <p:sp>
          <p:nvSpPr>
            <p:cNvPr id="12" name="Freeform 1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DCF1E3">
                <a:alpha val="67843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TextBox 13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>
            <a:grpSpLocks noGrp="1" noUngrp="1" noRot="1" noMove="1" noResize="1"/>
          </p:cNvGrpSpPr>
          <p:nvPr/>
        </p:nvGrpSpPr>
        <p:grpSpPr>
          <a:xfrm>
            <a:off x="-1644974" y="4572998"/>
            <a:ext cx="6058293" cy="6058293"/>
            <a:chOff x="0" y="0"/>
            <a:chExt cx="812800" cy="812800"/>
          </a:xfrm>
        </p:grpSpPr>
        <p:sp>
          <p:nvSpPr>
            <p:cNvPr id="15" name="Freeform 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>
                <a:alpha val="60784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TextBox 1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503458" y="5143501"/>
            <a:ext cx="4144170" cy="4380463"/>
            <a:chOff x="0" y="0"/>
            <a:chExt cx="768956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68956" cy="812800"/>
            </a:xfrm>
            <a:custGeom>
              <a:avLst/>
              <a:gdLst/>
              <a:ahLst/>
              <a:cxnLst/>
              <a:rect l="l" t="t" r="r" b="b"/>
              <a:pathLst>
                <a:path w="768956" h="812800">
                  <a:moveTo>
                    <a:pt x="530831" y="0"/>
                  </a:moveTo>
                  <a:lnTo>
                    <a:pt x="768956" y="238125"/>
                  </a:lnTo>
                  <a:lnTo>
                    <a:pt x="768956" y="574675"/>
                  </a:lnTo>
                  <a:lnTo>
                    <a:pt x="530831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30831" y="0"/>
                  </a:lnTo>
                  <a:close/>
                </a:path>
              </a:pathLst>
            </a:custGeom>
            <a:solidFill>
              <a:srgbClr val="FFFFFF">
                <a:alpha val="81961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500" y="44450"/>
              <a:ext cx="641956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>
            <a:grpSpLocks noGrp="1" noUngrp="1" noRot="1" noMove="1" noResize="1"/>
          </p:cNvGrpSpPr>
          <p:nvPr/>
        </p:nvGrpSpPr>
        <p:grpSpPr>
          <a:xfrm rot="9810826">
            <a:off x="-1369004" y="6329469"/>
            <a:ext cx="1921820" cy="1921820"/>
            <a:chOff x="0" y="0"/>
            <a:chExt cx="812800" cy="812800"/>
          </a:xfrm>
        </p:grpSpPr>
        <p:sp>
          <p:nvSpPr>
            <p:cNvPr id="21" name="Freeform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>
                <a:alpha val="63922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TextBox 2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>
            <a:grpSpLocks noGrp="1" noUngrp="1" noRot="1" noMove="1" noResize="1"/>
          </p:cNvGrpSpPr>
          <p:nvPr/>
        </p:nvGrpSpPr>
        <p:grpSpPr>
          <a:xfrm rot="9810826">
            <a:off x="-100124" y="6878061"/>
            <a:ext cx="2538153" cy="2538153"/>
            <a:chOff x="0" y="0"/>
            <a:chExt cx="812800" cy="812800"/>
          </a:xfrm>
        </p:grpSpPr>
        <p:sp>
          <p:nvSpPr>
            <p:cNvPr id="24" name="Freeform 2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D2EDE3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5" name="TextBox 2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>
            <a:grpSpLocks noGrp="1" noUngrp="1" noRot="1" noMove="1" noResize="1"/>
          </p:cNvGrpSpPr>
          <p:nvPr/>
        </p:nvGrpSpPr>
        <p:grpSpPr>
          <a:xfrm rot="9810826">
            <a:off x="542069" y="8342419"/>
            <a:ext cx="4424533" cy="4424533"/>
            <a:chOff x="0" y="0"/>
            <a:chExt cx="812800" cy="812800"/>
          </a:xfrm>
        </p:grpSpPr>
        <p:sp>
          <p:nvSpPr>
            <p:cNvPr id="27" name="Freeform 2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ECF3F5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8" name="TextBox 2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>
            <a:grpSpLocks noGrp="1" noUngrp="1" noRot="1" noMove="1" noResize="1"/>
          </p:cNvGrpSpPr>
          <p:nvPr/>
        </p:nvGrpSpPr>
        <p:grpSpPr>
          <a:xfrm rot="9810826">
            <a:off x="-2555232" y="7553549"/>
            <a:ext cx="4438078" cy="4438078"/>
            <a:chOff x="0" y="0"/>
            <a:chExt cx="812800" cy="812800"/>
          </a:xfrm>
        </p:grpSpPr>
        <p:sp>
          <p:nvSpPr>
            <p:cNvPr id="30" name="Freeform 3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DCF1E3">
                <a:alpha val="67843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31" name="TextBox 3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00" y="44450"/>
              <a:ext cx="685800" cy="704850"/>
            </a:xfrm>
            <a:prstGeom prst="rect">
              <a:avLst/>
            </a:prstGeom>
          </p:spPr>
          <p:txBody>
            <a:bodyPr lIns="56206" tIns="56206" rIns="56206" bIns="56206" rtlCol="0" anchor="ctr"/>
            <a:lstStyle/>
            <a:p>
              <a:pPr algn="ctr">
                <a:lnSpc>
                  <a:spcPts val="1256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9" ma:contentTypeDescription="Opret et nyt dokument." ma:contentTypeScope="" ma:versionID="78205f877d7a191fbc67087e305d4495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9f365058dd55d15525f4244ef3e37350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34ccaec2-43ef-46d8-ab3e-1e54003105c6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Props1.xml><?xml version="1.0" encoding="utf-8"?>
<ds:datastoreItem xmlns:ds="http://schemas.openxmlformats.org/officeDocument/2006/customXml" ds:itemID="{B850CE9D-CC3E-46C3-9410-A9FD592D4F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F0640B-31F2-4099-8523-81D7174989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6cae9-1b23-4ba0-814d-84f9c8a73ae9"/>
    <ds:schemaRef ds:uri="94e0d0e2-9954-492a-a201-833337da5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46E7A6-E5BF-4E22-9585-ED9F655B72FF}">
  <ds:schemaRefs>
    <ds:schemaRef ds:uri="http://schemas.microsoft.com/office/2006/metadata/properties"/>
    <ds:schemaRef ds:uri="http://schemas.microsoft.com/office/infopath/2007/PartnerControls"/>
    <ds:schemaRef ds:uri="b4d6cae9-1b23-4ba0-814d-84f9c8a73ae9"/>
    <ds:schemaRef ds:uri="94e0d0e2-9954-492a-a201-833337da5f3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19</Words>
  <Application>Microsoft Office PowerPoint</Application>
  <PresentationFormat>Brugerdefineret</PresentationFormat>
  <Paragraphs>7</Paragraphs>
  <Slides>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9" baseType="lpstr">
      <vt:lpstr>Aptos</vt:lpstr>
      <vt:lpstr>Bitter Bold</vt:lpstr>
      <vt:lpstr>Calibri</vt:lpstr>
      <vt:lpstr>Bitter Semi-Bold</vt:lpstr>
      <vt:lpstr>Arial</vt:lpstr>
      <vt:lpstr>Office Theme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DFSG 2026 banner - 3293 x 357</dc:title>
  <cp:lastModifiedBy>Rikke Fisker</cp:lastModifiedBy>
  <cp:revision>2</cp:revision>
  <dcterms:created xsi:type="dcterms:W3CDTF">2006-08-16T00:00:00Z</dcterms:created>
  <dcterms:modified xsi:type="dcterms:W3CDTF">2026-05-19T08:51:27Z</dcterms:modified>
  <dc:identifier>DAHKBLAQNWA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</Properties>
</file>