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Bitter 2 Medium" charset="1" panose="00000000000000000000"/>
      <p:regular r:id="rId8"/>
    </p:embeddedFont>
    <p:embeddedFont>
      <p:font typeface="Bitter 2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2E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142" r="0" b="-8898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2264">
                <a:alpha val="6588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62734" y="7875240"/>
            <a:ext cx="1792023" cy="2161374"/>
          </a:xfrm>
          <a:custGeom>
            <a:avLst/>
            <a:gdLst/>
            <a:ahLst/>
            <a:cxnLst/>
            <a:rect r="r" b="b" t="t" l="l"/>
            <a:pathLst>
              <a:path h="2161374" w="1792023">
                <a:moveTo>
                  <a:pt x="0" y="0"/>
                </a:moveTo>
                <a:lnTo>
                  <a:pt x="1792023" y="0"/>
                </a:lnTo>
                <a:lnTo>
                  <a:pt x="1792023" y="2161375"/>
                </a:lnTo>
                <a:lnTo>
                  <a:pt x="0" y="2161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23" t="-8495" r="-163944" b="-1699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45094" y="969227"/>
            <a:ext cx="7397813" cy="3764698"/>
          </a:xfrm>
          <a:custGeom>
            <a:avLst/>
            <a:gdLst/>
            <a:ahLst/>
            <a:cxnLst/>
            <a:rect r="r" b="b" t="t" l="l"/>
            <a:pathLst>
              <a:path h="3764698" w="7397813">
                <a:moveTo>
                  <a:pt x="0" y="0"/>
                </a:moveTo>
                <a:lnTo>
                  <a:pt x="7397812" y="0"/>
                </a:lnTo>
                <a:lnTo>
                  <a:pt x="7397812" y="3764698"/>
                </a:lnTo>
                <a:lnTo>
                  <a:pt x="0" y="3764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04" t="-65758" r="-10875" b="-6411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32298" y="4841128"/>
            <a:ext cx="3355702" cy="5445872"/>
          </a:xfrm>
          <a:custGeom>
            <a:avLst/>
            <a:gdLst/>
            <a:ahLst/>
            <a:cxnLst/>
            <a:rect r="r" b="b" t="t" l="l"/>
            <a:pathLst>
              <a:path h="5445872" w="3355702">
                <a:moveTo>
                  <a:pt x="0" y="0"/>
                </a:moveTo>
                <a:lnTo>
                  <a:pt x="3355702" y="0"/>
                </a:lnTo>
                <a:lnTo>
                  <a:pt x="3355702" y="5445872"/>
                </a:lnTo>
                <a:lnTo>
                  <a:pt x="0" y="54458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7616" b="-51116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582499" y="5289424"/>
            <a:ext cx="5123002" cy="1091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8"/>
              </a:lnSpc>
              <a:spcBef>
                <a:spcPct val="0"/>
              </a:spcBef>
            </a:pPr>
            <a:r>
              <a:rPr lang="en-US" b="true" sz="3148">
                <a:solidFill>
                  <a:srgbClr val="E4CE88"/>
                </a:solidFill>
                <a:latin typeface="Bitter 2 Medium"/>
                <a:ea typeface="Bitter 2 Medium"/>
                <a:cs typeface="Bitter 2 Medium"/>
                <a:sym typeface="Bitter 2 Medium"/>
              </a:rPr>
              <a:t>12-14 September 2025 Prague, Czech Republic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167980" y="9487286"/>
            <a:ext cx="3266952" cy="290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55"/>
              </a:lnSpc>
              <a:spcBef>
                <a:spcPct val="0"/>
              </a:spcBef>
            </a:pPr>
            <a:r>
              <a:rPr lang="en-US" sz="1682">
                <a:solidFill>
                  <a:srgbClr val="FFFFFF"/>
                </a:solidFill>
                <a:latin typeface="Bitter 2"/>
                <a:ea typeface="Bitter 2"/>
                <a:cs typeface="Bitter 2"/>
                <a:sym typeface="Bitter 2"/>
              </a:rPr>
              <a:t>www.dsfg.org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10800000">
            <a:off x="0" y="0"/>
            <a:ext cx="3673220" cy="6381021"/>
          </a:xfrm>
          <a:custGeom>
            <a:avLst/>
            <a:gdLst/>
            <a:ahLst/>
            <a:cxnLst/>
            <a:rect r="r" b="b" t="t" l="l"/>
            <a:pathLst>
              <a:path h="6381021" w="3673220">
                <a:moveTo>
                  <a:pt x="0" y="0"/>
                </a:moveTo>
                <a:lnTo>
                  <a:pt x="3673220" y="0"/>
                </a:lnTo>
                <a:lnTo>
                  <a:pt x="3673220" y="6381021"/>
                </a:lnTo>
                <a:lnTo>
                  <a:pt x="0" y="63810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0623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74368" y="0"/>
            <a:ext cx="3673220" cy="6381021"/>
          </a:xfrm>
          <a:custGeom>
            <a:avLst/>
            <a:gdLst/>
            <a:ahLst/>
            <a:cxnLst/>
            <a:rect r="r" b="b" t="t" l="l"/>
            <a:pathLst>
              <a:path h="6381021" w="3673220">
                <a:moveTo>
                  <a:pt x="0" y="0"/>
                </a:moveTo>
                <a:lnTo>
                  <a:pt x="3673220" y="0"/>
                </a:lnTo>
                <a:lnTo>
                  <a:pt x="3673220" y="6381021"/>
                </a:lnTo>
                <a:lnTo>
                  <a:pt x="0" y="63810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062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932298" y="4841128"/>
            <a:ext cx="3355702" cy="5445872"/>
          </a:xfrm>
          <a:custGeom>
            <a:avLst/>
            <a:gdLst/>
            <a:ahLst/>
            <a:cxnLst/>
            <a:rect r="r" b="b" t="t" l="l"/>
            <a:pathLst>
              <a:path h="5445872" w="3355702">
                <a:moveTo>
                  <a:pt x="0" y="0"/>
                </a:moveTo>
                <a:lnTo>
                  <a:pt x="3355702" y="0"/>
                </a:lnTo>
                <a:lnTo>
                  <a:pt x="3355702" y="5445872"/>
                </a:lnTo>
                <a:lnTo>
                  <a:pt x="0" y="54458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7616" b="-5111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DAGl65iNa1w</dc:identifier>
  <dcterms:modified xsi:type="dcterms:W3CDTF">2011-08-01T06:04:30Z</dcterms:modified>
  <cp:revision>1</cp:revision>
  <dc:title>Presentation template DFSG 2025 pptx</dc:title>
</cp:coreProperties>
</file>