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7" r:id="rId5"/>
    <p:sldId id="259" r:id="rId6"/>
    <p:sldId id="258" r:id="rId7"/>
    <p:sldId id="256" r:id="rId8"/>
  </p:sldIdLst>
  <p:sldSz cx="18288000" cy="10287000"/>
  <p:notesSz cx="6858000" cy="9144000"/>
  <p:embeddedFontLst>
    <p:embeddedFont>
      <p:font typeface="Bitter 2" panose="020B0604020202020204" charset="0"/>
      <p:regular r:id="rId9"/>
    </p:embeddedFont>
    <p:embeddedFont>
      <p:font typeface="Bitter 2 Medium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CA066E-32B4-425B-8FD6-B86CA9948851}" v="5" dt="2025-04-28T11:26:01.7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97" d="100"/>
          <a:sy n="97" d="100"/>
        </p:scale>
        <p:origin x="114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n Svaneborg" userId="f164748a-95ac-480a-bdab-ee8e8a27e599" providerId="ADAL" clId="{83CA066E-32B4-425B-8FD6-B86CA9948851}"/>
    <pc:docChg chg="undo custSel addSld delSld modSld sldOrd">
      <pc:chgData name="Karen Svaneborg" userId="f164748a-95ac-480a-bdab-ee8e8a27e599" providerId="ADAL" clId="{83CA066E-32B4-425B-8FD6-B86CA9948851}" dt="2025-04-28T11:26:48.115" v="28"/>
      <pc:docMkLst>
        <pc:docMk/>
      </pc:docMkLst>
      <pc:sldChg chg="ord">
        <pc:chgData name="Karen Svaneborg" userId="f164748a-95ac-480a-bdab-ee8e8a27e599" providerId="ADAL" clId="{83CA066E-32B4-425B-8FD6-B86CA9948851}" dt="2025-04-28T11:26:48.115" v="28"/>
        <pc:sldMkLst>
          <pc:docMk/>
          <pc:sldMk cId="0" sldId="256"/>
        </pc:sldMkLst>
      </pc:sldChg>
      <pc:sldChg chg="addSp modSp mod">
        <pc:chgData name="Karen Svaneborg" userId="f164748a-95ac-480a-bdab-ee8e8a27e599" providerId="ADAL" clId="{83CA066E-32B4-425B-8FD6-B86CA9948851}" dt="2025-04-28T11:26:40.359" v="26" actId="1076"/>
        <pc:sldMkLst>
          <pc:docMk/>
          <pc:sldMk cId="0" sldId="257"/>
        </pc:sldMkLst>
        <pc:spChg chg="mod">
          <ac:chgData name="Karen Svaneborg" userId="f164748a-95ac-480a-bdab-ee8e8a27e599" providerId="ADAL" clId="{83CA066E-32B4-425B-8FD6-B86CA9948851}" dt="2025-04-28T11:26:16.519" v="21" actId="1076"/>
          <ac:spMkLst>
            <pc:docMk/>
            <pc:sldMk cId="0" sldId="257"/>
            <ac:spMk id="3" creationId="{00000000-0000-0000-0000-000000000000}"/>
          </ac:spMkLst>
        </pc:spChg>
        <pc:picChg chg="add mod">
          <ac:chgData name="Karen Svaneborg" userId="f164748a-95ac-480a-bdab-ee8e8a27e599" providerId="ADAL" clId="{83CA066E-32B4-425B-8FD6-B86CA9948851}" dt="2025-04-28T11:26:40.359" v="26" actId="1076"/>
          <ac:picMkLst>
            <pc:docMk/>
            <pc:sldMk cId="0" sldId="257"/>
            <ac:picMk id="5" creationId="{E85E8DD0-D588-68AB-B1CF-9AD78EEB8B53}"/>
          </ac:picMkLst>
        </pc:picChg>
      </pc:sldChg>
      <pc:sldChg chg="modSp add del mod">
        <pc:chgData name="Karen Svaneborg" userId="f164748a-95ac-480a-bdab-ee8e8a27e599" providerId="ADAL" clId="{83CA066E-32B4-425B-8FD6-B86CA9948851}" dt="2025-04-28T11:25:42.304" v="18" actId="1076"/>
        <pc:sldMkLst>
          <pc:docMk/>
          <pc:sldMk cId="0" sldId="258"/>
        </pc:sldMkLst>
        <pc:spChg chg="mod">
          <ac:chgData name="Karen Svaneborg" userId="f164748a-95ac-480a-bdab-ee8e8a27e599" providerId="ADAL" clId="{83CA066E-32B4-425B-8FD6-B86CA9948851}" dt="2025-04-28T11:25:42.304" v="18" actId="1076"/>
          <ac:spMkLst>
            <pc:docMk/>
            <pc:sldMk cId="0" sldId="258"/>
            <ac:spMk id="2" creationId="{00000000-0000-0000-0000-000000000000}"/>
          </ac:spMkLst>
        </pc:spChg>
      </pc:sldChg>
      <pc:sldChg chg="delSp modSp add mod">
        <pc:chgData name="Karen Svaneborg" userId="f164748a-95ac-480a-bdab-ee8e8a27e599" providerId="ADAL" clId="{83CA066E-32B4-425B-8FD6-B86CA9948851}" dt="2025-04-28T11:26:34.696" v="25" actId="1076"/>
        <pc:sldMkLst>
          <pc:docMk/>
          <pc:sldMk cId="48342358" sldId="259"/>
        </pc:sldMkLst>
        <pc:spChg chg="del">
          <ac:chgData name="Karen Svaneborg" userId="f164748a-95ac-480a-bdab-ee8e8a27e599" providerId="ADAL" clId="{83CA066E-32B4-425B-8FD6-B86CA9948851}" dt="2025-04-28T11:26:26.228" v="23" actId="478"/>
          <ac:spMkLst>
            <pc:docMk/>
            <pc:sldMk cId="48342358" sldId="259"/>
            <ac:spMk id="2" creationId="{B4DD0DFD-490C-8576-1A37-639BECFAF17A}"/>
          </ac:spMkLst>
        </pc:spChg>
        <pc:spChg chg="del">
          <ac:chgData name="Karen Svaneborg" userId="f164748a-95ac-480a-bdab-ee8e8a27e599" providerId="ADAL" clId="{83CA066E-32B4-425B-8FD6-B86CA9948851}" dt="2025-04-28T11:26:28.456" v="24" actId="478"/>
          <ac:spMkLst>
            <pc:docMk/>
            <pc:sldMk cId="48342358" sldId="259"/>
            <ac:spMk id="3" creationId="{0E941C6F-53E3-9F1D-3CF6-92B94A1718E4}"/>
          </ac:spMkLst>
        </pc:spChg>
        <pc:picChg chg="mod">
          <ac:chgData name="Karen Svaneborg" userId="f164748a-95ac-480a-bdab-ee8e8a27e599" providerId="ADAL" clId="{83CA066E-32B4-425B-8FD6-B86CA9948851}" dt="2025-04-28T11:26:34.696" v="25" actId="1076"/>
          <ac:picMkLst>
            <pc:docMk/>
            <pc:sldMk cId="48342358" sldId="259"/>
            <ac:picMk id="5" creationId="{D874337E-4E2B-11B3-C990-7E0B540E846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-74368" y="0"/>
            <a:ext cx="3673220" cy="6381021"/>
          </a:xfrm>
          <a:custGeom>
            <a:avLst/>
            <a:gdLst/>
            <a:ahLst/>
            <a:cxnLst/>
            <a:rect l="l" t="t" r="r" b="b"/>
            <a:pathLst>
              <a:path w="3673220" h="6381021">
                <a:moveTo>
                  <a:pt x="0" y="0"/>
                </a:moveTo>
                <a:lnTo>
                  <a:pt x="3673220" y="0"/>
                </a:lnTo>
                <a:lnTo>
                  <a:pt x="3673220" y="6381021"/>
                </a:lnTo>
                <a:lnTo>
                  <a:pt x="0" y="63810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062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969169" y="2860951"/>
            <a:ext cx="3355702" cy="5445872"/>
          </a:xfrm>
          <a:custGeom>
            <a:avLst/>
            <a:gdLst/>
            <a:ahLst/>
            <a:cxnLst/>
            <a:rect l="l" t="t" r="r" b="b"/>
            <a:pathLst>
              <a:path w="3355702" h="5445872">
                <a:moveTo>
                  <a:pt x="0" y="0"/>
                </a:moveTo>
                <a:lnTo>
                  <a:pt x="3355702" y="0"/>
                </a:lnTo>
                <a:lnTo>
                  <a:pt x="3355702" y="5445872"/>
                </a:lnTo>
                <a:lnTo>
                  <a:pt x="0" y="54458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7616" b="-51116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5E8DD0-D588-68AB-B1CF-9AD78EEB8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04365"/>
            <a:ext cx="18288000" cy="19826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FAE06-FCE8-3227-3CD5-17A9F5645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74337E-4E2B-11B3-C990-7E0B540E8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04365"/>
            <a:ext cx="18288000" cy="198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ChangeAspect="1"/>
          </p:cNvSpPr>
          <p:nvPr/>
        </p:nvSpPr>
        <p:spPr>
          <a:xfrm>
            <a:off x="16230600" y="7886700"/>
            <a:ext cx="1800000" cy="2144454"/>
          </a:xfrm>
          <a:custGeom>
            <a:avLst/>
            <a:gdLst/>
            <a:ahLst/>
            <a:cxnLst/>
            <a:rect l="l" t="t" r="r" b="b"/>
            <a:pathLst>
              <a:path w="2266482" h="2700203">
                <a:moveTo>
                  <a:pt x="0" y="0"/>
                </a:moveTo>
                <a:lnTo>
                  <a:pt x="2266481" y="0"/>
                </a:lnTo>
                <a:lnTo>
                  <a:pt x="2266481" y="2700203"/>
                </a:lnTo>
                <a:lnTo>
                  <a:pt x="0" y="270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E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142" b="-8898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52264">
                <a:alpha val="65882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62734" y="7875240"/>
            <a:ext cx="1792023" cy="2161374"/>
          </a:xfrm>
          <a:custGeom>
            <a:avLst/>
            <a:gdLst/>
            <a:ahLst/>
            <a:cxnLst/>
            <a:rect l="l" t="t" r="r" b="b"/>
            <a:pathLst>
              <a:path w="1792023" h="2161374">
                <a:moveTo>
                  <a:pt x="0" y="0"/>
                </a:moveTo>
                <a:lnTo>
                  <a:pt x="1792023" y="0"/>
                </a:lnTo>
                <a:lnTo>
                  <a:pt x="1792023" y="2161375"/>
                </a:lnTo>
                <a:lnTo>
                  <a:pt x="0" y="21613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123" t="-8495" r="-163944" b="-1699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5445094" y="969227"/>
            <a:ext cx="7397813" cy="3764698"/>
          </a:xfrm>
          <a:custGeom>
            <a:avLst/>
            <a:gdLst/>
            <a:ahLst/>
            <a:cxnLst/>
            <a:rect l="l" t="t" r="r" b="b"/>
            <a:pathLst>
              <a:path w="7397813" h="3764698">
                <a:moveTo>
                  <a:pt x="0" y="0"/>
                </a:moveTo>
                <a:lnTo>
                  <a:pt x="7397812" y="0"/>
                </a:lnTo>
                <a:lnTo>
                  <a:pt x="7397812" y="3764698"/>
                </a:lnTo>
                <a:lnTo>
                  <a:pt x="0" y="37646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104" t="-65758" r="-10875" b="-6411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4932298" y="4841128"/>
            <a:ext cx="3355702" cy="5445872"/>
          </a:xfrm>
          <a:custGeom>
            <a:avLst/>
            <a:gdLst/>
            <a:ahLst/>
            <a:cxnLst/>
            <a:rect l="l" t="t" r="r" b="b"/>
            <a:pathLst>
              <a:path w="3355702" h="5445872">
                <a:moveTo>
                  <a:pt x="0" y="0"/>
                </a:moveTo>
                <a:lnTo>
                  <a:pt x="3355702" y="0"/>
                </a:lnTo>
                <a:lnTo>
                  <a:pt x="3355702" y="5445872"/>
                </a:lnTo>
                <a:lnTo>
                  <a:pt x="0" y="54458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7616" b="-5111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6582499" y="5289424"/>
            <a:ext cx="5123002" cy="1091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8"/>
              </a:lnSpc>
              <a:spcBef>
                <a:spcPct val="0"/>
              </a:spcBef>
            </a:pPr>
            <a:r>
              <a:rPr lang="en-US" sz="3148" b="1">
                <a:solidFill>
                  <a:srgbClr val="E4CE88"/>
                </a:solidFill>
                <a:latin typeface="Bitter 2 Medium"/>
                <a:ea typeface="Bitter 2 Medium"/>
                <a:cs typeface="Bitter 2 Medium"/>
                <a:sym typeface="Bitter 2 Medium"/>
              </a:rPr>
              <a:t>12-14 September 2025 Prague, Czech Republic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67980" y="9487286"/>
            <a:ext cx="3266952" cy="290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5"/>
              </a:lnSpc>
              <a:spcBef>
                <a:spcPct val="0"/>
              </a:spcBef>
            </a:pPr>
            <a:r>
              <a:rPr lang="en-US" sz="1682">
                <a:solidFill>
                  <a:srgbClr val="FFFFFF"/>
                </a:solidFill>
                <a:latin typeface="Bitter 2"/>
                <a:ea typeface="Bitter 2"/>
                <a:cs typeface="Bitter 2"/>
                <a:sym typeface="Bitter 2"/>
              </a:rPr>
              <a:t>www.dsfg.org</a:t>
            </a:r>
          </a:p>
        </p:txBody>
      </p:sp>
      <p:sp>
        <p:nvSpPr>
          <p:cNvPr id="11" name="Freeform 11"/>
          <p:cNvSpPr/>
          <p:nvPr/>
        </p:nvSpPr>
        <p:spPr>
          <a:xfrm rot="-10800000">
            <a:off x="0" y="0"/>
            <a:ext cx="3673220" cy="6381021"/>
          </a:xfrm>
          <a:custGeom>
            <a:avLst/>
            <a:gdLst/>
            <a:ahLst/>
            <a:cxnLst/>
            <a:rect l="l" t="t" r="r" b="b"/>
            <a:pathLst>
              <a:path w="3673220" h="6381021">
                <a:moveTo>
                  <a:pt x="0" y="0"/>
                </a:moveTo>
                <a:lnTo>
                  <a:pt x="3673220" y="0"/>
                </a:lnTo>
                <a:lnTo>
                  <a:pt x="3673220" y="6381021"/>
                </a:lnTo>
                <a:lnTo>
                  <a:pt x="0" y="63810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0623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0B67FA464D8B4CBB6AEFB9488249ED" ma:contentTypeVersion="18" ma:contentTypeDescription="Opret et nyt dokument." ma:contentTypeScope="" ma:versionID="c05c5f0d2d599f40ec0f938863f709d9">
  <xsd:schema xmlns:xsd="http://www.w3.org/2001/XMLSchema" xmlns:xs="http://www.w3.org/2001/XMLSchema" xmlns:p="http://schemas.microsoft.com/office/2006/metadata/properties" xmlns:ns2="b4d6cae9-1b23-4ba0-814d-84f9c8a73ae9" xmlns:ns3="94e0d0e2-9954-492a-a201-833337da5f36" targetNamespace="http://schemas.microsoft.com/office/2006/metadata/properties" ma:root="true" ma:fieldsID="501d637150cf6929279749080f3ef697" ns2:_="" ns3:_="">
    <xsd:import namespace="b4d6cae9-1b23-4ba0-814d-84f9c8a73ae9"/>
    <xsd:import namespace="94e0d0e2-9954-492a-a201-833337da5f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6cae9-1b23-4ba0-814d-84f9c8a73a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Billedmærker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0d0e2-9954-492a-a201-833337da5f3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34ccaec2-43ef-46d8-ab3e-1e54003105c6}" ma:internalName="TaxCatchAll" ma:showField="CatchAllData" ma:web="94e0d0e2-9954-492a-a201-833337da5f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d6cae9-1b23-4ba0-814d-84f9c8a73ae9">
      <Terms xmlns="http://schemas.microsoft.com/office/infopath/2007/PartnerControls"/>
    </lcf76f155ced4ddcb4097134ff3c332f>
    <TaxCatchAll xmlns="94e0d0e2-9954-492a-a201-833337da5f3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F3D451-8B5E-473F-9AC0-1A4CE35305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d6cae9-1b23-4ba0-814d-84f9c8a73ae9"/>
    <ds:schemaRef ds:uri="94e0d0e2-9954-492a-a201-833337da5f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63A24C-1E88-4A2E-B457-C56E104D8631}">
  <ds:schemaRefs>
    <ds:schemaRef ds:uri="http://schemas.microsoft.com/office/2006/metadata/properties"/>
    <ds:schemaRef ds:uri="http://schemas.microsoft.com/office/infopath/2007/PartnerControls"/>
    <ds:schemaRef ds:uri="b4d6cae9-1b23-4ba0-814d-84f9c8a73ae9"/>
    <ds:schemaRef ds:uri="94e0d0e2-9954-492a-a201-833337da5f36"/>
  </ds:schemaRefs>
</ds:datastoreItem>
</file>

<file path=customXml/itemProps3.xml><?xml version="1.0" encoding="utf-8"?>
<ds:datastoreItem xmlns:ds="http://schemas.openxmlformats.org/officeDocument/2006/customXml" ds:itemID="{0DA308A4-EE42-40B8-B84B-AC4E186B9E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</Words>
  <Application>Microsoft Office PowerPoint</Application>
  <PresentationFormat>Custom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Bitter 2</vt:lpstr>
      <vt:lpstr>Calibri</vt:lpstr>
      <vt:lpstr>Bitter 2 Medium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 DFSG 2025 pptx</dc:title>
  <cp:lastModifiedBy>Karen Svaneborg</cp:lastModifiedBy>
  <cp:revision>1</cp:revision>
  <dcterms:created xsi:type="dcterms:W3CDTF">2006-08-16T00:00:00Z</dcterms:created>
  <dcterms:modified xsi:type="dcterms:W3CDTF">2025-04-28T11:26:53Z</dcterms:modified>
  <dc:identifier>DAGl65iNa1w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0x0101000A0B67FA464D8B4CBB6AEFB9488249ED</vt:lpwstr>
  </property>
  <property fmtid="{D5CDD505-2E9C-101B-9397-08002B2CF9AE}" pid="3" name="MediaServiceImageTags">
    <vt:lpwstr/>
  </property>
</Properties>
</file>